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CB125-2F04-85CC-B9E4-859AD27DD3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CF164-6A92-3964-A2E5-CD439A60E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6AE8-A5E4-529C-376D-A7F21A81D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1255B-22D2-BFD0-6E2B-2CB90943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SOLELY FOR PURPOSES OF FORAGE WORK EXPERIENCE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AC3F9-8084-22E7-D885-8B98F38D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687BFD-2914-5915-09E8-574865A5731A}"/>
              </a:ext>
            </a:extLst>
          </p:cNvPr>
          <p:cNvSpPr txBox="1">
            <a:spLocks/>
          </p:cNvSpPr>
          <p:nvPr userDrawn="1"/>
        </p:nvSpPr>
        <p:spPr>
          <a:xfrm>
            <a:off x="4038600" y="2079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96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7736-4A28-81E7-C82E-E08B9124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F6A39-8901-64F9-CB89-5DEDADC7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CAC13-CEF5-615F-7188-2FF616782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0B23E-BB41-954A-D844-68F5922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89A1-9BF9-CB79-4981-4A057B60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3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3CEA5-A5BC-42F6-9417-DE058EAF3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20003-77E7-76F4-127A-9FAD2038E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2C76B-2410-6DF5-E769-3F1375B9F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810E-232E-6F62-BDC3-DA16DA4EE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F2B8-DDB4-2806-89D5-BFB2856E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2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6570-1523-0FD3-BC20-287B4073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B1C4E-5C84-9734-9EE1-BF86FB5C5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6992-9D89-2C0C-4C2C-BAE80A94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FCB4-8863-0CCB-49C4-B6B7CD564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F401C-D4D3-3500-4073-E532BD9F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B232F-D5B6-DEFE-8440-A43739EF1CB4}"/>
              </a:ext>
            </a:extLst>
          </p:cNvPr>
          <p:cNvSpPr txBox="1">
            <a:spLocks/>
          </p:cNvSpPr>
          <p:nvPr userDrawn="1"/>
        </p:nvSpPr>
        <p:spPr>
          <a:xfrm>
            <a:off x="4038600" y="-17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4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419F-3AA8-7780-4AB2-0778AA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10246-D5F0-A37C-2B2C-D6A6D3CB3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2C001-3FCB-0E6B-9E1F-20622B91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9F14-D78E-F738-AB9A-82903D41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85AB1-BB89-8FEB-4B9B-6D47D0A3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10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D90D2-E4BE-3BAB-80D6-46034DF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16A8-1C74-E2BB-5D51-95703213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2CC0D-CA4E-02C7-076E-55D511571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DE4EC-111C-93BE-1438-6CDC2E8F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612E8-024B-A8EE-5D52-CE4D6B31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136DD-9F31-209F-5224-7E8DA5ED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06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AF4E-854C-2F13-E1E3-1FCD814C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0CA3-8962-ED78-5627-E2AFD1FA8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FED54-B3EB-EDCE-24C1-E05D0B1A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824DE-EEE0-3583-344D-DEB814DF9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3C5AD-D28A-542C-CF9F-7650793A3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FE2E4-8192-9EA2-4489-80F4A15EF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4C7DB-3AF1-24E1-DCBE-207B96CA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FA5518-D3AE-F720-2BE0-3F9DB2DFA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29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8F10-4EB4-0C0F-03BF-F531D235A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EF92-A5CC-B946-CAFC-8C36EB5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0AED2-981A-D1A1-3051-5903B7A7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34D5F-9056-9555-8436-92D63EF82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1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30EC6A-6AD6-AA45-F17C-03F69F0B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86569-C17C-085A-6CBC-D1C4A186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85FA6-E886-1316-E77C-F547D639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0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938B-5BC3-3F7E-C07B-69D21045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5A36E-54F8-095F-63F4-D35F0CEA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33D28-5C98-8AD3-E53B-B46BC56EF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D2A4C-20E2-A896-97ED-F88A7A23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6FC89-B6CF-07FC-4053-C9A2B6E43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4ECD2-23D6-A678-D6E6-CC8E80A4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06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62C0-B9AF-01E3-3121-5E4CEC45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6429-9B79-A736-0B9D-B13183DAC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9E1-EE15-4687-0846-74724C476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76135-5B72-1EEF-F390-24A30E0C2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86E81-CAA3-CA1B-34FD-D779E0A78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ACC89-7C0E-4493-8D29-3D8652C25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1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A5E74-E7EA-A582-FEFF-7E8B6526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34B22-10EC-C970-0CA4-B2EEE5D44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68B27-F4D1-8804-8F24-49F4B5CF64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0FE10-F406-47AF-8AE1-E9BA4C7E25F2}" type="datetimeFigureOut">
              <a:rPr lang="en-GB" smtClean="0"/>
              <a:t>30/04/2023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3C49D-7C0D-DBB2-ECF5-D83556B8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B63AB-DEAA-1B23-7F83-4CF51358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73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British Airways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Web scrapping to gain company insights</a:t>
            </a:r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DD12-D653-7463-3EAD-70846DE1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Insights from customer reviews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CF30A-69A7-1E44-D604-835AED538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3654" y="1402935"/>
            <a:ext cx="2878346" cy="28557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000C84-5374-143B-C90C-F96B728E67A4}"/>
              </a:ext>
            </a:extLst>
          </p:cNvPr>
          <p:cNvSpPr txBox="1"/>
          <p:nvPr/>
        </p:nvSpPr>
        <p:spPr>
          <a:xfrm>
            <a:off x="7503379" y="1589687"/>
            <a:ext cx="19976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u="none" strike="noStrike" dirty="0">
                <a:effectLst/>
                <a:latin typeface="Courier New" panose="02070309020205020404" pitchFamily="49" charset="0"/>
              </a:rPr>
              <a:t>Positive 524 Negative 370 Neutral 106</a:t>
            </a:r>
            <a:endParaRPr lang="en-PK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9A863-F0BB-4454-3C4B-E759E371D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213" y="1402935"/>
            <a:ext cx="5630008" cy="25577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DEF4E9-E335-E198-D1AF-DD1E7E92CF28}"/>
              </a:ext>
            </a:extLst>
          </p:cNvPr>
          <p:cNvSpPr txBox="1"/>
          <p:nvPr/>
        </p:nvSpPr>
        <p:spPr>
          <a:xfrm>
            <a:off x="828213" y="4042424"/>
            <a:ext cx="60983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 dirty="0">
                <a:effectLst/>
                <a:latin typeface="-apple-system"/>
              </a:rPr>
              <a:t>we can see the key of topics in customer review are flight, seat , service and time. showing that people are actively talking about their experience on the plane and the staff.</a:t>
            </a:r>
            <a:endParaRPr lang="en-PK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FCBF85-0FB0-78E5-C24D-D9F7C43420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185" y="4250881"/>
            <a:ext cx="3470814" cy="176125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B5B62F-817E-9F8C-D121-618308F2A84D}"/>
              </a:ext>
            </a:extLst>
          </p:cNvPr>
          <p:cNvSpPr txBox="1"/>
          <p:nvPr/>
        </p:nvSpPr>
        <p:spPr>
          <a:xfrm>
            <a:off x="7324107" y="5895540"/>
            <a:ext cx="60979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b="0" i="0" u="none" strike="noStrike" dirty="0">
                <a:effectLst/>
                <a:latin typeface="-apple-system"/>
              </a:rPr>
              <a:t>Minimal selection of food items for purchase.</a:t>
            </a:r>
          </a:p>
          <a:p>
            <a:pPr>
              <a:buFont typeface="+mj-lt"/>
              <a:buAutoNum type="arabicPeriod"/>
            </a:pPr>
            <a:r>
              <a:rPr lang="en-GB" b="0" i="0" u="none" strike="noStrike" dirty="0">
                <a:effectLst/>
                <a:latin typeface="-apple-system"/>
              </a:rPr>
              <a:t>Long delay time</a:t>
            </a:r>
          </a:p>
          <a:p>
            <a:pPr algn="l">
              <a:buFont typeface="+mj-lt"/>
              <a:buAutoNum type="arabicPeriod"/>
            </a:pPr>
            <a:r>
              <a:rPr lang="en-GB" dirty="0">
                <a:latin typeface="-apple-system"/>
              </a:rPr>
              <a:t>Some passengers are disappointed</a:t>
            </a:r>
            <a:endParaRPr lang="en-GB" b="0" i="0" u="none" strike="noStrike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911081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68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Courier New</vt:lpstr>
      <vt:lpstr>Office Theme</vt:lpstr>
      <vt:lpstr>British Airways</vt:lpstr>
      <vt:lpstr>Insights from customer reviews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Susan Robinson</dc:creator>
  <cp:lastModifiedBy>Amna Ahmad</cp:lastModifiedBy>
  <cp:revision>2</cp:revision>
  <dcterms:created xsi:type="dcterms:W3CDTF">2022-12-06T11:13:27Z</dcterms:created>
  <dcterms:modified xsi:type="dcterms:W3CDTF">2023-04-30T14:24:00Z</dcterms:modified>
</cp:coreProperties>
</file>

<file path=docProps/thumbnail.jpeg>
</file>